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5"/>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381" r:id="rId135"/>
    <p:sldId id="382" r:id="rId136"/>
    <p:sldId id="393" r:id="rId137"/>
    <p:sldId id="383" r:id="rId138"/>
    <p:sldId id="388" r:id="rId139"/>
    <p:sldId id="385" r:id="rId140"/>
    <p:sldId id="389" r:id="rId141"/>
    <p:sldId id="395" r:id="rId142"/>
    <p:sldId id="396" r:id="rId143"/>
    <p:sldId id="399" r:id="rId144"/>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381"/>
            <p14:sldId id="382"/>
            <p14:sldId id="393"/>
            <p14:sldId id="383"/>
            <p14:sldId id="388"/>
            <p14:sldId id="385"/>
            <p14:sldId id="389"/>
            <p14:sldId id="395"/>
            <p14:sldId id="396"/>
            <p14:sldId id="399"/>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varScale="1">
        <p:scale>
          <a:sx n="123" d="100"/>
          <a:sy n="123" d="100"/>
        </p:scale>
        <p:origin x="1002" y="151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tableStyles" Target="tableStyle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5" Type="http://schemas.openxmlformats.org/officeDocument/2006/relationships/image" Target="../media/image146.png"/><Relationship Id="rId4" Type="http://schemas.openxmlformats.org/officeDocument/2006/relationships/image" Target="../media/image145.png"/></Relationships>
</file>

<file path=ppt/slides/_rels/slide135.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0.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42.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2" Type="http://schemas.openxmlformats.org/officeDocument/2006/relationships/image" Target="../media/image16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289"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57130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705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48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15177</TotalTime>
  <Words>32998</Words>
  <Application>Microsoft Office PowerPoint</Application>
  <PresentationFormat>On-screen Show (4:3)</PresentationFormat>
  <Paragraphs>2610</Paragraphs>
  <Slides>143</Slides>
  <Notes>1</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3</vt:i4>
      </vt:variant>
      <vt:variant>
        <vt:lpstr>Slide Titles</vt:lpstr>
      </vt:variant>
      <vt:variant>
        <vt:i4>143</vt:i4>
      </vt:variant>
    </vt:vector>
  </HeadingPairs>
  <TitlesOfParts>
    <vt:vector size="171"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2023</cp:revision>
  <dcterms:created xsi:type="dcterms:W3CDTF">2016-01-14T23:49:10Z</dcterms:created>
  <dcterms:modified xsi:type="dcterms:W3CDTF">2018-05-06T11:03:52Z</dcterms:modified>
</cp:coreProperties>
</file>